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08782" y="2825509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25529" y="3412193"/>
            <a:ext cx="194128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8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Başvurular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959751" y="3730901"/>
            <a:ext cx="2600431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8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02/04’de açılıyor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Avrupa Birliği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2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Yeni dostluklar </a:t>
            </a:r>
            <a:br>
              <a:rPr lang="fr-FR"/>
            </a:br>
            <a:r>
              <a:rPr lang="fr-FR"/>
              <a:t>burada başlar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Avrupa Birliği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C20A273-FCE0-C3EB-B731-381C7E045F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357" r="-3664"/>
          <a:stretch/>
        </p:blipFill>
        <p:spPr>
          <a:xfrm>
            <a:off x="169164" y="4136030"/>
            <a:ext cx="1115567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E6E437-E3F2-CB0D-A598-61A0926D8E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BBEA323-6E0D-7539-46B9-D407B853CA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66065B-DDF2-2162-B5DE-D8A8D03A74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EC50FC-F321-4AF4-93E8-F5E734917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11674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